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57" r:id="rId2"/>
    <p:sldId id="263" r:id="rId3"/>
    <p:sldId id="264" r:id="rId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222A"/>
    <a:srgbClr val="618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2"/>
    <p:restoredTop sz="94694"/>
  </p:normalViewPr>
  <p:slideViewPr>
    <p:cSldViewPr snapToGrid="0" snapToObjects="1">
      <p:cViewPr varScale="1">
        <p:scale>
          <a:sx n="149" d="100"/>
          <a:sy n="149" d="100"/>
        </p:scale>
        <p:origin x="58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3B505-DECC-4608-837B-D65010B358DF}" type="datetimeFigureOut">
              <a:rPr lang="en-AU" smtClean="0"/>
              <a:t>1/11/2023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31B1D-C6BE-415C-97E8-5489ACC510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974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31B1D-C6BE-415C-97E8-5489ACC51042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3666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ed box with a bow and text&#10;&#10;Description automatically generated">
            <a:extLst>
              <a:ext uri="{FF2B5EF4-FFF2-40B4-BE49-F238E27FC236}">
                <a16:creationId xmlns:a16="http://schemas.microsoft.com/office/drawing/2014/main" id="{39FA838A-6FB3-49B5-A56E-E4C5AB782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5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4B9941-A8D1-6E35-F33A-25D8DE3CF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20C67C85-9FDC-7F64-F218-38E261A431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6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9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764D-84B8-BD43-9A5E-ED56F9F0052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5C6D-07E4-2E49-BFFD-18836D3A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9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ft box with a string and ornaments&#10;&#10;Description automatically generated">
            <a:extLst>
              <a:ext uri="{FF2B5EF4-FFF2-40B4-BE49-F238E27FC236}">
                <a16:creationId xmlns:a16="http://schemas.microsoft.com/office/drawing/2014/main" id="{04E95F81-6C6D-DBCC-5758-455B319F9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7B6FB-5346-8902-7A28-215E35C38C88}"/>
              </a:ext>
            </a:extLst>
          </p:cNvPr>
          <p:cNvSpPr txBox="1"/>
          <p:nvPr/>
        </p:nvSpPr>
        <p:spPr>
          <a:xfrm>
            <a:off x="474950" y="4140221"/>
            <a:ext cx="362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Scan here to donate</a:t>
            </a:r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C6F0B03-E727-7BA3-102E-D63F33B46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05" y="1068580"/>
            <a:ext cx="2865664" cy="28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04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BED702-11CF-FFB3-33EC-0CEF9E6250B9}"/>
              </a:ext>
            </a:extLst>
          </p:cNvPr>
          <p:cNvSpPr txBox="1"/>
          <p:nvPr/>
        </p:nvSpPr>
        <p:spPr>
          <a:xfrm>
            <a:off x="5832684" y="902608"/>
            <a:ext cx="3452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Scan here to donate</a:t>
            </a:r>
          </a:p>
        </p:txBody>
      </p:sp>
      <p:pic>
        <p:nvPicPr>
          <p:cNvPr id="6" name="Graphic 5" descr="Back outline">
            <a:extLst>
              <a:ext uri="{FF2B5EF4-FFF2-40B4-BE49-F238E27FC236}">
                <a16:creationId xmlns:a16="http://schemas.microsoft.com/office/drawing/2014/main" id="{C53F24F6-365D-232C-212D-663303222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287917">
            <a:off x="8384288" y="1411987"/>
            <a:ext cx="735382" cy="914400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3CCCFC3-3178-394C-A535-FE9B32373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050" y="1646845"/>
            <a:ext cx="2132382" cy="21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76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</TotalTime>
  <Words>9</Words>
  <Application>Microsoft Office PowerPoint</Application>
  <PresentationFormat>On-screen Show (16:9)</PresentationFormat>
  <Paragraphs>3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Avenir Next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Meredith Donkin</cp:lastModifiedBy>
  <cp:revision>17</cp:revision>
  <dcterms:created xsi:type="dcterms:W3CDTF">2017-08-28T06:15:05Z</dcterms:created>
  <dcterms:modified xsi:type="dcterms:W3CDTF">2023-11-01T01:30:44Z</dcterms:modified>
</cp:coreProperties>
</file>