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3" r:id="rId2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222A"/>
    <a:srgbClr val="618E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46"/>
    <p:restoredTop sz="94648"/>
  </p:normalViewPr>
  <p:slideViewPr>
    <p:cSldViewPr snapToGrid="0" snapToObjects="1">
      <p:cViewPr varScale="1">
        <p:scale>
          <a:sx n="107" d="100"/>
          <a:sy n="107" d="100"/>
        </p:scale>
        <p:origin x="82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red box with a bow and text&#10;&#10;Description automatically generated">
            <a:extLst>
              <a:ext uri="{FF2B5EF4-FFF2-40B4-BE49-F238E27FC236}">
                <a16:creationId xmlns:a16="http://schemas.microsoft.com/office/drawing/2014/main" id="{39FA838A-6FB3-49B5-A56E-E4C5AB7821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23828" y="4471451"/>
            <a:ext cx="1567492" cy="494997"/>
          </a:xfrm>
          <a:prstGeom prst="rect">
            <a:avLst/>
          </a:prstGeom>
        </p:spPr>
      </p:pic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0924F95-46E5-6CAA-5634-7C23BAF6DD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2680" y="4552788"/>
            <a:ext cx="1336493" cy="49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351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34B9941-A8D1-6E35-F33A-25D8DE3CFC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Picture 11" descr="A red box with a bow and text&#10;&#10;Description automatically generated">
            <a:extLst>
              <a:ext uri="{FF2B5EF4-FFF2-40B4-BE49-F238E27FC236}">
                <a16:creationId xmlns:a16="http://schemas.microsoft.com/office/drawing/2014/main" id="{20C67C85-9FDC-7F64-F218-38E261A431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23828" y="4471451"/>
            <a:ext cx="1567492" cy="49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368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72A6AC2-3367-28A3-8296-F2392F53BD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Picture 1" descr="A red box with a bow and text&#10;&#10;Description automatically generated">
            <a:extLst>
              <a:ext uri="{FF2B5EF4-FFF2-40B4-BE49-F238E27FC236}">
                <a16:creationId xmlns:a16="http://schemas.microsoft.com/office/drawing/2014/main" id="{F2D9B668-2F4F-78FD-E9B8-1AEFA3F2F6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23828" y="4471451"/>
            <a:ext cx="1567492" cy="49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493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72A6AC2-3367-28A3-8296-F2392F53BD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Picture 1" descr="A red box with a bow and text&#10;&#10;Description automatically generated">
            <a:extLst>
              <a:ext uri="{FF2B5EF4-FFF2-40B4-BE49-F238E27FC236}">
                <a16:creationId xmlns:a16="http://schemas.microsoft.com/office/drawing/2014/main" id="{F2D9B668-2F4F-78FD-E9B8-1AEFA3F2F6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23828" y="4471451"/>
            <a:ext cx="1567492" cy="49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79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D764D-84B8-BD43-9A5E-ED56F9F00521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B5C6D-07E4-2E49-BFFD-18836D3A1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094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CFC7FE-F31C-307B-CB5B-4227D9F764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7434"/>
            <a:ext cx="9144000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B7B6FB-5346-8902-7A28-215E35C38C88}"/>
              </a:ext>
            </a:extLst>
          </p:cNvPr>
          <p:cNvSpPr txBox="1"/>
          <p:nvPr/>
        </p:nvSpPr>
        <p:spPr>
          <a:xfrm>
            <a:off x="116535" y="4147415"/>
            <a:ext cx="5248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venir Next" panose="020B0503020202020204" pitchFamily="34" charset="0"/>
              </a:rPr>
              <a:t>Scan here to donate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C1149B-0AF9-4813-5C50-FC98D6CD2FE0}"/>
              </a:ext>
            </a:extLst>
          </p:cNvPr>
          <p:cNvSpPr txBox="1"/>
          <p:nvPr/>
        </p:nvSpPr>
        <p:spPr>
          <a:xfrm>
            <a:off x="2486025" y="474345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221490-FD96-35AD-3BA1-E14DA555F1BB}"/>
              </a:ext>
            </a:extLst>
          </p:cNvPr>
          <p:cNvSpPr txBox="1"/>
          <p:nvPr/>
        </p:nvSpPr>
        <p:spPr>
          <a:xfrm>
            <a:off x="2257425" y="2243115"/>
            <a:ext cx="462915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AU" dirty="0"/>
          </a:p>
        </p:txBody>
      </p:sp>
      <p:pic>
        <p:nvPicPr>
          <p:cNvPr id="15" name="Picture 14" descr="A qr code with black squares&#10;&#10;Description automatically generated">
            <a:extLst>
              <a:ext uri="{FF2B5EF4-FFF2-40B4-BE49-F238E27FC236}">
                <a16:creationId xmlns:a16="http://schemas.microsoft.com/office/drawing/2014/main" id="{B98390A0-85C9-374E-F322-89D1366777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058" y="1281977"/>
            <a:ext cx="2575783" cy="252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6043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4027</TotalTime>
  <Words>4</Words>
  <Application>Microsoft Office PowerPoint</Application>
  <PresentationFormat>On-screen Show (16:9)</PresentationFormat>
  <Paragraphs>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Avenir Next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Meredith Donkin</cp:lastModifiedBy>
  <cp:revision>21</cp:revision>
  <dcterms:created xsi:type="dcterms:W3CDTF">2017-08-28T06:15:05Z</dcterms:created>
  <dcterms:modified xsi:type="dcterms:W3CDTF">2023-11-03T05:26:44Z</dcterms:modified>
</cp:coreProperties>
</file>