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3" r:id="rId3"/>
    <p:sldId id="260" r:id="rId4"/>
    <p:sldId id="264" r:id="rId5"/>
    <p:sldId id="262" r:id="rId6"/>
    <p:sldId id="265" r:id="rId7"/>
    <p:sldId id="267" r:id="rId8"/>
    <p:sldId id="268" r:id="rId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222A"/>
    <a:srgbClr val="618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/>
    <p:restoredTop sz="94626"/>
  </p:normalViewPr>
  <p:slideViewPr>
    <p:cSldViewPr snapToGrid="0" snapToObjects="1">
      <p:cViewPr varScale="1">
        <p:scale>
          <a:sx n="161" d="100"/>
          <a:sy n="161" d="100"/>
        </p:scale>
        <p:origin x="8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box with a bow and text&#10;&#10;Description automatically generated">
            <a:extLst>
              <a:ext uri="{FF2B5EF4-FFF2-40B4-BE49-F238E27FC236}">
                <a16:creationId xmlns:a16="http://schemas.microsoft.com/office/drawing/2014/main" id="{39FA838A-6FB3-49B5-A56E-E4C5AB782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4B9941-A8D1-6E35-F33A-25D8DE3CF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20C67C85-9FDC-7F64-F218-38E261A43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4D-84B8-BD43-9A5E-ED56F9F00521}" type="datetimeFigureOut">
              <a:rPr lang="en-US" smtClean="0"/>
              <a:t>11/16/23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5C6D-07E4-2E49-BFFD-18836D3A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ft box with a string and ornaments&#10;&#10;Description automatically generated">
            <a:extLst>
              <a:ext uri="{FF2B5EF4-FFF2-40B4-BE49-F238E27FC236}">
                <a16:creationId xmlns:a16="http://schemas.microsoft.com/office/drawing/2014/main" id="{04E95F81-6C6D-DBCC-5758-455B319F9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7434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7B6FB-5346-8902-7A28-215E35C38C88}"/>
              </a:ext>
            </a:extLst>
          </p:cNvPr>
          <p:cNvSpPr txBox="1"/>
          <p:nvPr/>
        </p:nvSpPr>
        <p:spPr>
          <a:xfrm>
            <a:off x="373711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26DA3-46FD-5032-15DD-83DEC3865A68}"/>
              </a:ext>
            </a:extLst>
          </p:cNvPr>
          <p:cNvSpPr txBox="1"/>
          <p:nvPr/>
        </p:nvSpPr>
        <p:spPr>
          <a:xfrm>
            <a:off x="373711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87260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ED702-11CF-FFB3-33EC-0CEF9E6250B9}"/>
              </a:ext>
            </a:extLst>
          </p:cNvPr>
          <p:cNvSpPr txBox="1"/>
          <p:nvPr/>
        </p:nvSpPr>
        <p:spPr>
          <a:xfrm>
            <a:off x="6368994" y="874642"/>
            <a:ext cx="277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187A3-298D-76C7-41A6-0C9A1BE3854F}"/>
              </a:ext>
            </a:extLst>
          </p:cNvPr>
          <p:cNvSpPr txBox="1"/>
          <p:nvPr/>
        </p:nvSpPr>
        <p:spPr>
          <a:xfrm>
            <a:off x="6368995" y="1399425"/>
            <a:ext cx="277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93697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EEB421-7147-C27A-389B-71721FAC8028}"/>
              </a:ext>
            </a:extLst>
          </p:cNvPr>
          <p:cNvSpPr txBox="1"/>
          <p:nvPr/>
        </p:nvSpPr>
        <p:spPr>
          <a:xfrm>
            <a:off x="373711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297C0-020E-A301-B99C-C5AA41AD9483}"/>
              </a:ext>
            </a:extLst>
          </p:cNvPr>
          <p:cNvSpPr txBox="1"/>
          <p:nvPr/>
        </p:nvSpPr>
        <p:spPr>
          <a:xfrm>
            <a:off x="373711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38385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27E9F4-A322-1E6C-D913-F3BBDD3E1373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B6C0B-8C86-6309-E8EF-E56103B099AC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39016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DF676-FEC0-3960-F406-ED99F5C3F23A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E3752-17B6-10F8-E8C1-5D4A8FE23071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276391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34235-0AB3-857B-8795-DF4DB82F65C4}"/>
              </a:ext>
            </a:extLst>
          </p:cNvPr>
          <p:cNvSpPr txBox="1"/>
          <p:nvPr/>
        </p:nvSpPr>
        <p:spPr>
          <a:xfrm>
            <a:off x="5118239" y="898497"/>
            <a:ext cx="288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Heading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19D4D-3E82-A480-05C2-82D21B9BE17F}"/>
              </a:ext>
            </a:extLst>
          </p:cNvPr>
          <p:cNvSpPr txBox="1"/>
          <p:nvPr/>
        </p:nvSpPr>
        <p:spPr>
          <a:xfrm>
            <a:off x="5118239" y="1423280"/>
            <a:ext cx="305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Body text 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Bullet text here</a:t>
            </a:r>
          </a:p>
        </p:txBody>
      </p:sp>
    </p:spTree>
    <p:extLst>
      <p:ext uri="{BB962C8B-B14F-4D97-AF65-F5344CB8AC3E}">
        <p14:creationId xmlns:p14="http://schemas.microsoft.com/office/powerpoint/2010/main" val="1797201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48</Words>
  <Application>Microsoft Macintosh PowerPoint</Application>
  <PresentationFormat>On-screen Show (16:9)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Next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Kem Pobjie</cp:lastModifiedBy>
  <cp:revision>17</cp:revision>
  <dcterms:created xsi:type="dcterms:W3CDTF">2017-08-28T06:15:05Z</dcterms:created>
  <dcterms:modified xsi:type="dcterms:W3CDTF">2023-11-16T01:26:51Z</dcterms:modified>
</cp:coreProperties>
</file>